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1" r:id="rId4"/>
  </p:sldIdLst>
  <p:sldSz cx="6858000" cy="9144000" type="screen4x3"/>
  <p:notesSz cx="6881813" cy="95885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4" d="100"/>
          <a:sy n="74" d="100"/>
        </p:scale>
        <p:origin x="-1572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0CE81-2D05-40A4-BAFA-CD8042B6D8FF}" type="datetimeFigureOut">
              <a:rPr lang="he-IL" smtClean="0"/>
              <a:t>ו'/תשרי/תשע"ח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6F67-5007-4F48-8407-B0DE49370B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1184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0CE81-2D05-40A4-BAFA-CD8042B6D8FF}" type="datetimeFigureOut">
              <a:rPr lang="he-IL" smtClean="0"/>
              <a:t>ו'/תשרי/תשע"ח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6F67-5007-4F48-8407-B0DE49370B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4487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0CE81-2D05-40A4-BAFA-CD8042B6D8FF}" type="datetimeFigureOut">
              <a:rPr lang="he-IL" smtClean="0"/>
              <a:t>ו'/תשרי/תשע"ח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6F67-5007-4F48-8407-B0DE49370B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918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0CE81-2D05-40A4-BAFA-CD8042B6D8FF}" type="datetimeFigureOut">
              <a:rPr lang="he-IL" smtClean="0"/>
              <a:t>ו'/תשרי/תשע"ח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6F67-5007-4F48-8407-B0DE49370B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726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0CE81-2D05-40A4-BAFA-CD8042B6D8FF}" type="datetimeFigureOut">
              <a:rPr lang="he-IL" smtClean="0"/>
              <a:t>ו'/תשרי/תשע"ח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6F67-5007-4F48-8407-B0DE49370B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9574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0CE81-2D05-40A4-BAFA-CD8042B6D8FF}" type="datetimeFigureOut">
              <a:rPr lang="he-IL" smtClean="0"/>
              <a:t>ו'/תשרי/תשע"ח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6F67-5007-4F48-8407-B0DE49370B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8152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0CE81-2D05-40A4-BAFA-CD8042B6D8FF}" type="datetimeFigureOut">
              <a:rPr lang="he-IL" smtClean="0"/>
              <a:t>ו'/תשרי/תשע"ח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6F67-5007-4F48-8407-B0DE49370B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4742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0CE81-2D05-40A4-BAFA-CD8042B6D8FF}" type="datetimeFigureOut">
              <a:rPr lang="he-IL" smtClean="0"/>
              <a:t>ו'/תשרי/תשע"ח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6F67-5007-4F48-8407-B0DE49370B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7798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0CE81-2D05-40A4-BAFA-CD8042B6D8FF}" type="datetimeFigureOut">
              <a:rPr lang="he-IL" smtClean="0"/>
              <a:t>ו'/תשרי/תשע"ח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6F67-5007-4F48-8407-B0DE49370B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6164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0CE81-2D05-40A4-BAFA-CD8042B6D8FF}" type="datetimeFigureOut">
              <a:rPr lang="he-IL" smtClean="0"/>
              <a:t>ו'/תשרי/תשע"ח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6F67-5007-4F48-8407-B0DE49370B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7912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0CE81-2D05-40A4-BAFA-CD8042B6D8FF}" type="datetimeFigureOut">
              <a:rPr lang="he-IL" smtClean="0"/>
              <a:t>ו'/תשרי/תשע"ח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C6F67-5007-4F48-8407-B0DE49370B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4523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0CE81-2D05-40A4-BAFA-CD8042B6D8FF}" type="datetimeFigureOut">
              <a:rPr lang="he-IL" smtClean="0"/>
              <a:t>ו'/תשרי/תשע"ח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C6F67-5007-4F48-8407-B0DE49370BD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2401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0688" y="611560"/>
            <a:ext cx="56886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/>
              <a:t>חידון "שנה טובה" לראש השנה</a:t>
            </a:r>
            <a:endParaRPr lang="he-IL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76672" y="1475656"/>
            <a:ext cx="5832648" cy="46166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/>
              <a:t>בשקופית מספר 2, הברכה "שנה טובה" כתובה ב-30 שפות.</a:t>
            </a:r>
          </a:p>
          <a:p>
            <a:endParaRPr lang="he-IL" b="1" dirty="0"/>
          </a:p>
          <a:p>
            <a:r>
              <a:rPr lang="he-IL" b="1" dirty="0" smtClean="0"/>
              <a:t>מדפיסים את השקופית מספר 2 לפי מספר המשתתפים, מקצים מספר דקות מסוים לרישום התשובות הידועות למשתתפים, ותום הזמן אוספים את הדפים, ונותנים 2 נקודות על כל תשובה נכונה.</a:t>
            </a:r>
          </a:p>
          <a:p>
            <a:endParaRPr lang="he-IL" b="1" dirty="0"/>
          </a:p>
          <a:p>
            <a:r>
              <a:rPr lang="he-IL" b="1" dirty="0" smtClean="0"/>
              <a:t>מחזירים את הדפים למשתתפים לזמן הנוסף שנקבע, אבל מרשים להשתמש במחשבים ובסלולריים.</a:t>
            </a:r>
          </a:p>
          <a:p>
            <a:r>
              <a:rPr lang="he-IL" b="1" dirty="0" smtClean="0"/>
              <a:t>בתום הזמן הנקוב לסיבוב השני אוספים את הדפים, בודקים ונותנים נקודה על כל תשובה נכונה.</a:t>
            </a:r>
          </a:p>
          <a:p>
            <a:endParaRPr lang="he-IL" b="1" dirty="0" smtClean="0"/>
          </a:p>
          <a:p>
            <a:r>
              <a:rPr lang="he-IL" b="1" dirty="0"/>
              <a:t> </a:t>
            </a:r>
            <a:r>
              <a:rPr lang="he-IL" b="1" dirty="0" smtClean="0"/>
              <a:t>בשקופית השלישית התשובות הנכונות לבודקים.</a:t>
            </a:r>
          </a:p>
          <a:p>
            <a:endParaRPr lang="he-IL" b="1" dirty="0"/>
          </a:p>
          <a:p>
            <a:pPr algn="ctr"/>
            <a:r>
              <a:rPr lang="he-IL" sz="2400" b="1" dirty="0" smtClean="0"/>
              <a:t>שנה טובה וברכות למנצח!</a:t>
            </a:r>
          </a:p>
          <a:p>
            <a:endParaRPr lang="he-IL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76672" y="8388424"/>
            <a:ext cx="158417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b="1" dirty="0" smtClean="0"/>
              <a:t>קלריטה ואפרים</a:t>
            </a:r>
            <a:endParaRPr lang="he-IL" sz="1400" b="1" dirty="0"/>
          </a:p>
        </p:txBody>
      </p:sp>
    </p:spTree>
    <p:extLst>
      <p:ext uri="{BB962C8B-B14F-4D97-AF65-F5344CB8AC3E}">
        <p14:creationId xmlns:p14="http://schemas.microsoft.com/office/powerpoint/2010/main" val="34170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24"/>
          <a:stretch/>
        </p:blipFill>
        <p:spPr bwMode="auto">
          <a:xfrm>
            <a:off x="583474" y="1115616"/>
            <a:ext cx="6042423" cy="677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0"/>
          <a:stretch/>
        </p:blipFill>
        <p:spPr bwMode="auto">
          <a:xfrm>
            <a:off x="606730" y="7479296"/>
            <a:ext cx="6070338" cy="667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68760" y="395536"/>
            <a:ext cx="41044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שנה טובה, מאחלים קלריטה ואפרים</a:t>
            </a:r>
            <a:endParaRPr lang="he-IL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6712" y="8460432"/>
            <a:ext cx="23762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שם.............................</a:t>
            </a:r>
            <a:endParaRPr lang="he-IL" dirty="0"/>
          </a:p>
        </p:txBody>
      </p:sp>
      <p:cxnSp>
        <p:nvCxnSpPr>
          <p:cNvPr id="5" name="מחבר ישר 4"/>
          <p:cNvCxnSpPr/>
          <p:nvPr/>
        </p:nvCxnSpPr>
        <p:spPr>
          <a:xfrm>
            <a:off x="404664" y="1115616"/>
            <a:ext cx="60424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30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4" y="1331640"/>
            <a:ext cx="6728327" cy="623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68" y="7142883"/>
            <a:ext cx="6754010" cy="614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2620" y="1657923"/>
            <a:ext cx="648072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he-IL" sz="1100" b="1" dirty="0" smtClean="0"/>
              <a:t>עברית</a:t>
            </a:r>
            <a:endParaRPr lang="he-IL" sz="1100" b="1" dirty="0"/>
          </a:p>
        </p:txBody>
      </p:sp>
    </p:spTree>
    <p:extLst>
      <p:ext uri="{BB962C8B-B14F-4D97-AF65-F5344CB8AC3E}">
        <p14:creationId xmlns:p14="http://schemas.microsoft.com/office/powerpoint/2010/main" val="251001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106</Words>
  <Application>Microsoft Office PowerPoint</Application>
  <PresentationFormat>‫הצגה על המסך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Office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‏‏משתמש Windows</dc:creator>
  <cp:lastModifiedBy>‏‏משתמש Windows</cp:lastModifiedBy>
  <cp:revision>8</cp:revision>
  <cp:lastPrinted>2017-09-23T20:56:25Z</cp:lastPrinted>
  <dcterms:created xsi:type="dcterms:W3CDTF">2017-09-21T22:03:45Z</dcterms:created>
  <dcterms:modified xsi:type="dcterms:W3CDTF">2017-09-26T20:09:29Z</dcterms:modified>
</cp:coreProperties>
</file>